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0" r:id="rId4"/>
    <p:sldId id="277" r:id="rId5"/>
    <p:sldId id="278" r:id="rId6"/>
    <p:sldId id="262" r:id="rId7"/>
    <p:sldId id="276" r:id="rId8"/>
    <p:sldId id="260" r:id="rId9"/>
    <p:sldId id="275" r:id="rId10"/>
    <p:sldId id="274" r:id="rId11"/>
    <p:sldId id="279" r:id="rId12"/>
    <p:sldId id="28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2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jpeg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B9159991-DA69-4568-ACAD-61A971DB2D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12726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18" name="개체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84D0646-2BB7-4015-94C5-15DBD739FADA}"/>
              </a:ext>
            </a:extLst>
          </p:cNvPr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12" name="Picture 2" descr="í¤ë³´ëì ëí ì´ë¯¸ì§ ê²ìê²°ê³¼">
            <a:extLst>
              <a:ext uri="{FF2B5EF4-FFF2-40B4-BE49-F238E27FC236}">
                <a16:creationId xmlns:a16="http://schemas.microsoft.com/office/drawing/2014/main" id="{02666925-9339-4799-B5E5-C2F5612BB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CE1928-0ED3-45C4-99C5-A6E6EFB568D0}"/>
              </a:ext>
            </a:extLst>
          </p:cNvPr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C02AAE-CEAA-4016-98AE-E1AF81E4908C}"/>
              </a:ext>
            </a:extLst>
          </p:cNvPr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C9F85C-9920-486F-8407-AA8BC481867B}"/>
              </a:ext>
            </a:extLst>
          </p:cNvPr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7A4C52-AE19-4998-87F9-01B5F5DF1D79}"/>
              </a:ext>
            </a:extLst>
          </p:cNvPr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F9C1F8-DD26-4E84-A0FA-C4837FB36C29}"/>
              </a:ext>
            </a:extLst>
          </p:cNvPr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11E753-E4DC-4558-B939-156D1FDFD2A2}"/>
              </a:ext>
            </a:extLst>
          </p:cNvPr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4E1C7B-3406-497E-B8C5-80C9ED31126D}"/>
              </a:ext>
            </a:extLst>
          </p:cNvPr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48F2F-49DA-4F3A-A86C-CA342DF5D2E6}"/>
              </a:ext>
            </a:extLst>
          </p:cNvPr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81703-690A-46A5-9D11-29B502E13C44}"/>
              </a:ext>
            </a:extLst>
          </p:cNvPr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4E26C5-9868-44D8-BED9-4B47A57321B0}"/>
              </a:ext>
            </a:extLst>
          </p:cNvPr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6245BE-D0AE-4A32-941D-350A2F591E48}"/>
              </a:ext>
            </a:extLst>
          </p:cNvPr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CEDC3-E644-40D2-9A7F-8F67D101E984}"/>
              </a:ext>
            </a:extLst>
          </p:cNvPr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70978-B33A-4F78-B304-569532BFA1F3}"/>
              </a:ext>
            </a:extLst>
          </p:cNvPr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B93411-AE70-4488-85C1-5807F3AD5B64}"/>
              </a:ext>
            </a:extLst>
          </p:cNvPr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370414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과정 및 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altLang="ko-KR" sz="32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Git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Hub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25587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내용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4472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문제점 및 향후 계획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886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3158" y="5062235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5731" y="3464506"/>
            <a:ext cx="5476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장르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내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상대보다 많은 점수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2172913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215315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690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2-1.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과정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73" y="1162850"/>
            <a:ext cx="3741044" cy="24993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60" y="1175681"/>
            <a:ext cx="3920767" cy="24993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1840" y="117568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31280" y="117568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7662" y="40741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21425" y="40741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endParaRPr lang="ko-KR" altLang="en-US" dirty="0"/>
          </a:p>
        </p:txBody>
      </p:sp>
      <p:pic>
        <p:nvPicPr>
          <p:cNvPr id="3" name="그림 2" descr="잔디, 하늘, 사람, 실외이(가) 표시된 사진&#10;&#10;자동 생성된 설명">
            <a:extLst>
              <a:ext uri="{FF2B5EF4-FFF2-40B4-BE49-F238E27FC236}">
                <a16:creationId xmlns:a16="http://schemas.microsoft.com/office/drawing/2014/main" id="{CAD0FC27-81AC-458A-BAED-2326BD2E6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5" y="4074161"/>
            <a:ext cx="3741044" cy="2654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A23056-80F5-4EEF-BECB-634B4621C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08" y="4076451"/>
            <a:ext cx="3950764" cy="268599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E0EF13-4FB7-4A0D-ABF7-41F33E2AA2D2}"/>
              </a:ext>
            </a:extLst>
          </p:cNvPr>
          <p:cNvSpPr/>
          <p:nvPr/>
        </p:nvSpPr>
        <p:spPr>
          <a:xfrm>
            <a:off x="3686221" y="4816684"/>
            <a:ext cx="481955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>
                  <a:solidFill>
                    <a:srgbClr val="FABAC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FPS-&gt;33 FPS</a:t>
            </a:r>
          </a:p>
        </p:txBody>
      </p:sp>
    </p:spTree>
    <p:extLst>
      <p:ext uri="{BB962C8B-B14F-4D97-AF65-F5344CB8AC3E}">
        <p14:creationId xmlns:p14="http://schemas.microsoft.com/office/powerpoint/2010/main" val="393134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690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2-1.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과정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93" y="4074161"/>
            <a:ext cx="3130187" cy="25022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1840" y="117568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31280" y="11628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1840" y="40741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31280" y="40741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3A340-C564-45A3-838D-20ABEDA61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20" y="3992349"/>
            <a:ext cx="3159759" cy="26454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E70185-0214-473F-AB5D-45AE2F49E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0" y="1070125"/>
            <a:ext cx="3130187" cy="25022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2953C6-8A15-40C0-A4E5-6B1CF9BF5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80" y="1070125"/>
            <a:ext cx="3211569" cy="2575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450FA0-4118-49F3-80B8-7B62F833C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11" y="3899646"/>
            <a:ext cx="4572949" cy="28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0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690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2-2.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30932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테스트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보완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6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1AA04B-7C53-438D-876B-B4EAFD0A116A}"/>
              </a:ext>
            </a:extLst>
          </p:cNvPr>
          <p:cNvSpPr/>
          <p:nvPr/>
        </p:nvSpPr>
        <p:spPr>
          <a:xfrm>
            <a:off x="1811974" y="2609381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247342" y="2894821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247342" y="3120227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38502" y="5605074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9636874" y="4661370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60778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69EA5-602E-4D50-A143-910BAC938F72}"/>
              </a:ext>
            </a:extLst>
          </p:cNvPr>
          <p:cNvSpPr/>
          <p:nvPr/>
        </p:nvSpPr>
        <p:spPr>
          <a:xfrm>
            <a:off x="4638502" y="4422799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963508" y="5987958"/>
            <a:ext cx="4526810" cy="1313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7104184" y="5261407"/>
            <a:ext cx="4386134" cy="1409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4638502" y="4240563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7104184" y="5058722"/>
            <a:ext cx="1038779" cy="15522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541205" y="6611480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9459977" y="6423038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9459976" y="6611480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97D10B-B949-43B9-AE40-4D14EEFFD225}"/>
              </a:ext>
            </a:extLst>
          </p:cNvPr>
          <p:cNvSpPr/>
          <p:nvPr/>
        </p:nvSpPr>
        <p:spPr>
          <a:xfrm>
            <a:off x="9617978" y="5072966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F66F7-35B9-4A07-8069-23D33E77A18E}"/>
              </a:ext>
            </a:extLst>
          </p:cNvPr>
          <p:cNvSpPr/>
          <p:nvPr/>
        </p:nvSpPr>
        <p:spPr>
          <a:xfrm>
            <a:off x="1691080" y="1808480"/>
            <a:ext cx="5413104" cy="4970576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B59DC-04D8-43D0-9BA7-8035A2E7E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068684"/>
            <a:ext cx="8810625" cy="5524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912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en-US" altLang="ko-KR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Git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Hub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0015" y="47402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김천기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03763" y="47302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이소현</a:t>
            </a:r>
          </a:p>
        </p:txBody>
      </p:sp>
    </p:spTree>
    <p:extLst>
      <p:ext uri="{BB962C8B-B14F-4D97-AF65-F5344CB8AC3E}">
        <p14:creationId xmlns:p14="http://schemas.microsoft.com/office/powerpoint/2010/main" val="187489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039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내용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841017"/>
              </p:ext>
            </p:extLst>
          </p:nvPr>
        </p:nvGraphicFramePr>
        <p:xfrm>
          <a:off x="675640" y="1697371"/>
          <a:ext cx="10840719" cy="4346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6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16588">
                <a:tc>
                  <a:txBody>
                    <a:bodyPr/>
                    <a:lstStyle/>
                    <a:p>
                      <a:pPr algn="ctr" latinLnBrk="1"/>
                      <a:endParaRPr lang="en-US" altLang="ko-KR" sz="40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Client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A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4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이소현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프레임워크 개발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애니메이션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맵 및 오브젝트 배치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충돌체크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배치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004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2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3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Server</a:t>
                      </a:r>
                      <a:endParaRPr lang="ko-KR" altLang="en-US" sz="3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A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Server</a:t>
                      </a:r>
                      <a:r>
                        <a:rPr lang="ko-KR" altLang="en-US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 </a:t>
                      </a:r>
                      <a:r>
                        <a:rPr lang="ko-KR" altLang="en-US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소켓 입출력 모델 </a:t>
                      </a:r>
                      <a:r>
                        <a:rPr lang="en-US" altLang="ko-KR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IOCP</a:t>
                      </a:r>
                    </a:p>
                    <a:p>
                      <a:pPr algn="ctr" latinLnBrk="1"/>
                      <a:r>
                        <a:rPr lang="ko-KR" altLang="en-US" sz="1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매칭</a:t>
                      </a:r>
                      <a:r>
                        <a:rPr lang="ko-KR" altLang="en-US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시스템</a:t>
                      </a:r>
                      <a:endParaRPr lang="en-US" altLang="ko-KR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 쓰레드</a:t>
                      </a:r>
                      <a:endParaRPr lang="en-US" altLang="ko-KR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충돌체크</a:t>
                      </a:r>
                      <a:endParaRPr lang="en-US" altLang="ko-KR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Client  -  </a:t>
                      </a:r>
                      <a:r>
                        <a:rPr lang="en-US" altLang="ko-KR" sz="18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WSAAsyncSelect</a:t>
                      </a:r>
                      <a:r>
                        <a:rPr lang="en-US" altLang="ko-KR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모델</a:t>
                      </a:r>
                      <a:endParaRPr lang="en-US" altLang="ko-KR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제작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오브젝트 배치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89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 및 향후 계획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333379"/>
              </p:ext>
            </p:extLst>
          </p:nvPr>
        </p:nvGraphicFramePr>
        <p:xfrm>
          <a:off x="471601" y="1292687"/>
          <a:ext cx="10874060" cy="227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0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243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Client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A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이소현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충돌처리가 매끄럽지 못한 점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컨텐츠가 부족한 점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914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3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Server</a:t>
                      </a:r>
                      <a:endParaRPr lang="ko-KR" altLang="en-US" sz="3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A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매칭시스템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최적화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충돌체크 및 패킷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전송량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최적화 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A4A2F40-0883-44EB-834A-A3F5977BB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719801"/>
              </p:ext>
            </p:extLst>
          </p:nvPr>
        </p:nvGraphicFramePr>
        <p:xfrm>
          <a:off x="471601" y="3907373"/>
          <a:ext cx="10874060" cy="260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0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7550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Client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A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이소현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 컨텐츠 추가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그림자생성 및 조명 배치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추가 배치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이펙트 배치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2305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36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Server</a:t>
                      </a:r>
                      <a:endParaRPr lang="ko-KR" altLang="en-US" sz="36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A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매칭시스템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최적화 및 다중 매칭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공유 자원 동기화 및 패킷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전송량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최적화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트위치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API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사용 하여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채팅창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연동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컨텐츠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추가시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연동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B6B77EC-7410-431A-BA44-43CBD6A11AD0}"/>
              </a:ext>
            </a:extLst>
          </p:cNvPr>
          <p:cNvSpPr/>
          <p:nvPr/>
        </p:nvSpPr>
        <p:spPr>
          <a:xfrm>
            <a:off x="471600" y="902524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0EF3B9-CF18-46E8-B6EE-B8E9B1D6125F}"/>
              </a:ext>
            </a:extLst>
          </p:cNvPr>
          <p:cNvSpPr/>
          <p:nvPr/>
        </p:nvSpPr>
        <p:spPr>
          <a:xfrm>
            <a:off x="471600" y="3569038"/>
            <a:ext cx="123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계획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189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341</Words>
  <Application>Microsoft Office PowerPoint</Application>
  <PresentationFormat>와이드스크린</PresentationFormat>
  <Paragraphs>143</Paragraphs>
  <Slides>12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Adobe 고딕 Std B</vt:lpstr>
      <vt:lpstr>HY견고딕</vt:lpstr>
      <vt:lpstr>HY헤드라인M</vt:lpstr>
      <vt:lpstr>맑은 고딕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Sohyun</cp:lastModifiedBy>
  <cp:revision>118</cp:revision>
  <dcterms:created xsi:type="dcterms:W3CDTF">2018-11-26T03:51:23Z</dcterms:created>
  <dcterms:modified xsi:type="dcterms:W3CDTF">2019-05-13T05:01:35Z</dcterms:modified>
</cp:coreProperties>
</file>